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sldIdLst>
    <p:sldId id="256" r:id="rId2"/>
    <p:sldId id="257" r:id="rId3"/>
    <p:sldId id="258" r:id="rId4"/>
    <p:sldId id="274" r:id="rId5"/>
    <p:sldId id="275" r:id="rId6"/>
    <p:sldId id="273" r:id="rId7"/>
    <p:sldId id="281" r:id="rId8"/>
    <p:sldId id="277" r:id="rId9"/>
    <p:sldId id="283" r:id="rId10"/>
    <p:sldId id="285" r:id="rId11"/>
    <p:sldId id="286" r:id="rId12"/>
    <p:sldId id="263" r:id="rId13"/>
    <p:sldId id="284" r:id="rId14"/>
    <p:sldId id="265" r:id="rId15"/>
    <p:sldId id="267" r:id="rId16"/>
    <p:sldId id="287" r:id="rId17"/>
    <p:sldId id="288" r:id="rId18"/>
    <p:sldId id="289" r:id="rId19"/>
    <p:sldId id="291" r:id="rId20"/>
    <p:sldId id="270" r:id="rId21"/>
    <p:sldId id="271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1" autoAdjust="0"/>
    <p:restoredTop sz="94643" autoAdjust="0"/>
  </p:normalViewPr>
  <p:slideViewPr>
    <p:cSldViewPr snapToGrid="0">
      <p:cViewPr varScale="1">
        <p:scale>
          <a:sx n="68" d="100"/>
          <a:sy n="68" d="100"/>
        </p:scale>
        <p:origin x="-76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9582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0764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4226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2812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844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0789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80610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688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0105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343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0945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1525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07756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52012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15062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69405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9479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11/11/2022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01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9.jpeg"/><Relationship Id="rId11" Type="http://schemas.openxmlformats.org/officeDocument/2006/relationships/image" Target="../media/image14.pn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10" Type="http://schemas.openxmlformats.org/officeDocument/2006/relationships/image" Target="../media/image44.jpeg"/><Relationship Id="rId4" Type="http://schemas.openxmlformats.org/officeDocument/2006/relationships/image" Target="../media/image38.jpeg"/><Relationship Id="rId9" Type="http://schemas.openxmlformats.org/officeDocument/2006/relationships/image" Target="../media/image4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5.jpeg"/><Relationship Id="rId7" Type="http://schemas.openxmlformats.org/officeDocument/2006/relationships/image" Target="../media/image49.jpeg"/><Relationship Id="rId12" Type="http://schemas.openxmlformats.org/officeDocument/2006/relationships/image" Target="../media/image54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11" Type="http://schemas.openxmlformats.org/officeDocument/2006/relationships/image" Target="../media/image53.jpeg"/><Relationship Id="rId5" Type="http://schemas.openxmlformats.org/officeDocument/2006/relationships/image" Target="../media/image47.jpeg"/><Relationship Id="rId10" Type="http://schemas.openxmlformats.org/officeDocument/2006/relationships/image" Target="../media/image52.gif"/><Relationship Id="rId4" Type="http://schemas.openxmlformats.org/officeDocument/2006/relationships/image" Target="../media/image46.jpeg"/><Relationship Id="rId9" Type="http://schemas.openxmlformats.org/officeDocument/2006/relationships/image" Target="../media/image5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Рабы свободы: Документальные повести - Шенталинский Виталий - Скачать бесплатно книгу, Читать онлайн, fb2 txt html, Страница 5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7" b="2294"/>
          <a:stretch/>
        </p:blipFill>
        <p:spPr bwMode="auto">
          <a:xfrm>
            <a:off x="2220686" y="338285"/>
            <a:ext cx="9640390" cy="6101703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409406" y="940526"/>
            <a:ext cx="4900701" cy="156966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rtlCol="0">
            <a:spAutoFit/>
          </a:bodyPr>
          <a:lstStyle/>
          <a:p>
            <a:r>
              <a:rPr lang="ru-RU" sz="9600" dirty="0" smtClean="0">
                <a:solidFill>
                  <a:srgbClr val="C00000"/>
                </a:solidFill>
                <a:latin typeface="Arial Black" pitchFamily="34" charset="0"/>
              </a:rPr>
              <a:t>ШАНС,</a:t>
            </a:r>
            <a:endParaRPr lang="ru-RU" sz="9600" dirty="0">
              <a:solidFill>
                <a:srgbClr val="C00000"/>
              </a:solidFill>
              <a:latin typeface="Arial Black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70237" y="2903829"/>
            <a:ext cx="7144905" cy="212365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rtlCol="0">
            <a:spAutoFit/>
          </a:bodyPr>
          <a:lstStyle/>
          <a:p>
            <a:r>
              <a:rPr lang="ru-RU" sz="4400" dirty="0">
                <a:solidFill>
                  <a:srgbClr val="C00000"/>
                </a:solidFill>
                <a:latin typeface="Arial Black" pitchFamily="34" charset="0"/>
              </a:rPr>
              <a:t>в</a:t>
            </a:r>
            <a:r>
              <a:rPr lang="ru-RU" sz="4400" dirty="0" smtClean="0">
                <a:solidFill>
                  <a:srgbClr val="C00000"/>
                </a:solidFill>
                <a:latin typeface="Arial Black" pitchFamily="34" charset="0"/>
              </a:rPr>
              <a:t>ернувший память </a:t>
            </a:r>
          </a:p>
          <a:p>
            <a:r>
              <a:rPr lang="ru-RU" sz="4400" dirty="0" smtClean="0">
                <a:solidFill>
                  <a:srgbClr val="C00000"/>
                </a:solidFill>
                <a:latin typeface="Arial Black" pitchFamily="34" charset="0"/>
              </a:rPr>
              <a:t>о репрессированных </a:t>
            </a:r>
          </a:p>
          <a:p>
            <a:r>
              <a:rPr lang="ru-RU" sz="4400" dirty="0" smtClean="0">
                <a:solidFill>
                  <a:srgbClr val="C00000"/>
                </a:solidFill>
                <a:latin typeface="Arial Black" pitchFamily="34" charset="0"/>
              </a:rPr>
              <a:t>писателях</a:t>
            </a:r>
            <a:endParaRPr lang="ru-RU" sz="4400" dirty="0">
              <a:solidFill>
                <a:srgbClr val="C0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29184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ancira.ucoz.ru/yasnaya_pol/foto_uch/V_Shental_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4143" y="210312"/>
            <a:ext cx="8147178" cy="6110384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softEdge rad="11250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12246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2733" y="293915"/>
            <a:ext cx="9967895" cy="1014984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pPr algn="l"/>
            <a:r>
              <a:rPr lang="ru-RU" sz="5400" b="1" dirty="0" smtClean="0">
                <a:latin typeface="Arial Black" pitchFamily="34" charset="0"/>
              </a:rPr>
              <a:t>Виталий </a:t>
            </a:r>
            <a:r>
              <a:rPr lang="ru-RU" sz="5400" b="1" dirty="0" err="1" smtClean="0">
                <a:latin typeface="Arial Black" pitchFamily="34" charset="0"/>
              </a:rPr>
              <a:t>Шенталинский</a:t>
            </a:r>
            <a:endParaRPr lang="ru-RU" sz="5400" b="1" dirty="0">
              <a:latin typeface="Arial Black" pitchFamily="34" charset="0"/>
            </a:endParaRPr>
          </a:p>
        </p:txBody>
      </p:sp>
      <p:pic>
        <p:nvPicPr>
          <p:cNvPr id="3074" name="Picture 2" descr="http://www.bukvaved.net/uploads/posts/2013-07/1374510332_rjorrsrrrjorsryerj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157" y="1505126"/>
            <a:ext cx="3117978" cy="39130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/>
        </p:spPr>
      </p:pic>
      <p:sp>
        <p:nvSpPr>
          <p:cNvPr id="5" name="TextBox 4"/>
          <p:cNvSpPr txBox="1"/>
          <p:nvPr/>
        </p:nvSpPr>
        <p:spPr>
          <a:xfrm>
            <a:off x="4728753" y="2894421"/>
            <a:ext cx="6680034" cy="252376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Arial Black" pitchFamily="34" charset="0"/>
              </a:rPr>
              <a:t>русский и советский писатель, </a:t>
            </a:r>
            <a:endParaRPr lang="ru-RU" sz="2800" dirty="0" smtClean="0">
              <a:latin typeface="Arial Black" pitchFamily="34" charset="0"/>
            </a:endParaRPr>
          </a:p>
          <a:p>
            <a:r>
              <a:rPr lang="ru-RU" sz="2800" dirty="0" smtClean="0">
                <a:latin typeface="Arial Black" pitchFamily="34" charset="0"/>
              </a:rPr>
              <a:t>поэт</a:t>
            </a:r>
            <a:r>
              <a:rPr lang="ru-RU" sz="2800" dirty="0">
                <a:latin typeface="Arial Black" pitchFamily="34" charset="0"/>
              </a:rPr>
              <a:t>, </a:t>
            </a:r>
            <a:endParaRPr lang="ru-RU" sz="2800" dirty="0" smtClean="0">
              <a:latin typeface="Arial Black" pitchFamily="34" charset="0"/>
            </a:endParaRPr>
          </a:p>
          <a:p>
            <a:r>
              <a:rPr lang="ru-RU" sz="2800" dirty="0" smtClean="0">
                <a:latin typeface="Arial Black" pitchFamily="34" charset="0"/>
              </a:rPr>
              <a:t>прозаик</a:t>
            </a:r>
            <a:r>
              <a:rPr lang="ru-RU" sz="2800" dirty="0">
                <a:latin typeface="Arial Black" pitchFamily="34" charset="0"/>
              </a:rPr>
              <a:t>, </a:t>
            </a:r>
            <a:endParaRPr lang="ru-RU" sz="2800" dirty="0" smtClean="0">
              <a:latin typeface="Arial Black" pitchFamily="34" charset="0"/>
            </a:endParaRPr>
          </a:p>
          <a:p>
            <a:r>
              <a:rPr lang="ru-RU" sz="2800" dirty="0" smtClean="0">
                <a:latin typeface="Arial Black" pitchFamily="34" charset="0"/>
              </a:rPr>
              <a:t>журналист </a:t>
            </a:r>
          </a:p>
          <a:p>
            <a:r>
              <a:rPr lang="ru-RU" sz="2800" dirty="0" smtClean="0">
                <a:latin typeface="Arial Black" pitchFamily="34" charset="0"/>
              </a:rPr>
              <a:t>и </a:t>
            </a:r>
            <a:r>
              <a:rPr lang="ru-RU" sz="2800" dirty="0">
                <a:latin typeface="Arial Black" pitchFamily="34" charset="0"/>
              </a:rPr>
              <a:t>общественный деятель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504318" y="5545627"/>
            <a:ext cx="2670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chemeClr val="accent1"/>
                </a:solidFill>
                <a:latin typeface="Arial Black" pitchFamily="34" charset="0"/>
              </a:rPr>
              <a:t>7 октября 1939, </a:t>
            </a:r>
            <a:r>
              <a:rPr lang="ru-RU" sz="1200" dirty="0" smtClean="0">
                <a:solidFill>
                  <a:schemeClr val="accent1"/>
                </a:solidFill>
                <a:latin typeface="Arial Black" pitchFamily="34" charset="0"/>
              </a:rPr>
              <a:t>Кемерово</a:t>
            </a:r>
          </a:p>
          <a:p>
            <a:r>
              <a:rPr lang="ru-RU" sz="1200" dirty="0" smtClean="0">
                <a:solidFill>
                  <a:schemeClr val="accent1"/>
                </a:solidFill>
                <a:latin typeface="Arial Black" pitchFamily="34" charset="0"/>
              </a:rPr>
              <a:t>27 июля 2018, </a:t>
            </a:r>
            <a:r>
              <a:rPr lang="ru-RU" sz="1200" dirty="0" err="1" smtClean="0">
                <a:solidFill>
                  <a:schemeClr val="accent1"/>
                </a:solidFill>
                <a:latin typeface="Arial Black" pitchFamily="34" charset="0"/>
              </a:rPr>
              <a:t>Серпухово</a:t>
            </a:r>
            <a:endParaRPr lang="ru-RU" sz="1200" dirty="0">
              <a:solidFill>
                <a:schemeClr val="accent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255621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2-tub-ru.yandex.net/i?id=0a31aa8a1c2bd75eb71eb7bd6949e1cd-138-144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3531" y="1566077"/>
            <a:ext cx="2120834" cy="166557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bookz.ru/authors/pavel-nerler/slovo-i-_147/_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2870" y="1566077"/>
            <a:ext cx="2147664" cy="14873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encrypted-tbn1.gstatic.com/images?q=tbn:ANd9GcR4x0jKBIRySqzWpV0X527sHG3VuUiZVIx-K5QXTmDjQvg9p0v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565" y="5200932"/>
            <a:ext cx="2088926" cy="1355182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Виталий Шенталинский - Преступление без наказания: Документальные повести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479" y="1613774"/>
            <a:ext cx="2070267" cy="1339859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Виталий Шенталинский - Преступление без наказания: Документальные повест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479" y="3388258"/>
            <a:ext cx="2082268" cy="1358808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Виталий Шенталинский - Преступление без наказания: Документальные повести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1626" y="5112854"/>
            <a:ext cx="2286701" cy="1406807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Виталий Шенталинский - Преступление без наказания: Документальные повести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565" y="3388258"/>
            <a:ext cx="2194695" cy="1417509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Виталий Шенталинский - Преступление без наказания: Документальные повести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288" y="3388258"/>
            <a:ext cx="2061039" cy="14846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Виталий Шенталинский - Преступление без наказания: Документальные повести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958" y="5200932"/>
            <a:ext cx="2109788" cy="1409701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Рабы свободы: Документальные повести - Шенталинский Виталий - Скачать бесплатно книгу, Читать онлайн, fb2 txt html, Страница 5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1043" y="1595299"/>
            <a:ext cx="3722029" cy="5013793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457626" y="421727"/>
            <a:ext cx="10063714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1"/>
                </a:solidFill>
                <a:latin typeface="Arial Black" pitchFamily="34" charset="0"/>
              </a:rPr>
              <a:t>В. </a:t>
            </a:r>
            <a:r>
              <a:rPr lang="ru-RU" dirty="0" err="1" smtClean="0">
                <a:solidFill>
                  <a:schemeClr val="accent1"/>
                </a:solidFill>
                <a:latin typeface="Arial Black" pitchFamily="34" charset="0"/>
              </a:rPr>
              <a:t>Шенталинский</a:t>
            </a:r>
            <a:r>
              <a:rPr lang="ru-RU" dirty="0" smtClean="0">
                <a:solidFill>
                  <a:schemeClr val="accent1"/>
                </a:solidFill>
                <a:latin typeface="Arial Black" pitchFamily="34" charset="0"/>
              </a:rPr>
              <a:t>  </a:t>
            </a:r>
            <a:r>
              <a:rPr lang="ru-RU" b="1" dirty="0">
                <a:solidFill>
                  <a:schemeClr val="accent1"/>
                </a:solidFill>
                <a:latin typeface="Arial Black" pitchFamily="34" charset="0"/>
              </a:rPr>
              <a:t>в годы перестройки организовал и возглавил Комиссию по творческому наследию репрессированных писателей </a:t>
            </a:r>
            <a:r>
              <a:rPr lang="ru-RU" b="1" dirty="0" smtClean="0">
                <a:solidFill>
                  <a:schemeClr val="accent1"/>
                </a:solidFill>
                <a:latin typeface="Arial Black" pitchFamily="34" charset="0"/>
              </a:rPr>
              <a:t>России</a:t>
            </a:r>
            <a:endParaRPr lang="ru-RU" dirty="0">
              <a:solidFill>
                <a:schemeClr val="accent1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2219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rulit.net/data/programs/images/raby-svobody-dokumentalnye-povesti_2681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63" b="3863"/>
          <a:stretch>
            <a:fillRect/>
          </a:stretch>
        </p:blipFill>
        <p:spPr bwMode="auto">
          <a:xfrm>
            <a:off x="1595676" y="1078992"/>
            <a:ext cx="2985686" cy="4160520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j.livelib.ru/boocover/1000541975/l/758e/Vitalij_Shentalinskij__Donos_na_Sokrat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7" b="3087"/>
          <a:stretch>
            <a:fillRect/>
          </a:stretch>
        </p:blipFill>
        <p:spPr bwMode="auto">
          <a:xfrm>
            <a:off x="4974655" y="1005840"/>
            <a:ext cx="2841323" cy="3959352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www.masterandmargarita.eu/images/09context/derderu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0" b="4020"/>
          <a:stretch>
            <a:fillRect/>
          </a:stretch>
        </p:blipFill>
        <p:spPr bwMode="auto">
          <a:xfrm>
            <a:off x="8417642" y="1005840"/>
            <a:ext cx="2756018" cy="3840480"/>
          </a:xfrm>
          <a:prstGeom prst="rect">
            <a:avLst/>
          </a:prstGeo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738588" y="5989320"/>
            <a:ext cx="7260338" cy="46166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1"/>
                </a:solidFill>
                <a:latin typeface="Arial Black" pitchFamily="34" charset="0"/>
                <a:cs typeface="Arial" panose="020B0604020202020204" pitchFamily="34" charset="0"/>
              </a:rPr>
              <a:t>Книги изданы на 9 языках в 10 странах</a:t>
            </a:r>
            <a:endParaRPr lang="ru-RU" sz="2400" b="1" dirty="0">
              <a:solidFill>
                <a:schemeClr val="accent1"/>
              </a:solidFill>
              <a:latin typeface="Arial Black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189149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r0i.qrz.ru/kray/foto/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52" y="330310"/>
            <a:ext cx="4590288" cy="3213203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2949077" y="207700"/>
            <a:ext cx="3737018" cy="46166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г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Магадан в 1960 годы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8" name="Picture 6" descr="самый главный енот - 80 лет авиалиниям Северо-Восток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75" y="3665651"/>
            <a:ext cx="3990442" cy="3061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О ЦЕРКОВНОМ ПОДПОЛЬЕ В ПОСЛЕВОЕННОМ МАГАДАНЕ ЛАДОН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992" y="2519507"/>
            <a:ext cx="5095875" cy="361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Магаданский автофорум М49 Русская версия Invision Power Boar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8992" y="-451318"/>
            <a:ext cx="4643288" cy="3939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68532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http://s61.radikal.ru/i173/0904/6d/4b4469e451b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3938" y="3755253"/>
            <a:ext cx="4347152" cy="2934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В России самые длинные очереди - В России - Реклама и Маркетинг - Приморский край - Владивосто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849" y="260216"/>
            <a:ext cx="4693516" cy="3155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Аудиокниги &quot; Страница 941 &quot; Скачать книги бесплатно на BookArchiv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968" y="-66849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Впавший в кому при коммунизме поляк очнулся через 19 лет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603" y="3743151"/>
            <a:ext cx="3952008" cy="2830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43067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i30.fastpic.ru/big/2011/1114/e4/38f6ed5991704949cfcaff5b2b87e6e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5024" y="112612"/>
            <a:ext cx="1599289" cy="20878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</p:pic>
      <p:pic>
        <p:nvPicPr>
          <p:cNvPr id="3078" name="Picture 6" descr="http://muzlit.com/photos/literaturnaya_entsiklopediya/jigulin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771" y="2361122"/>
            <a:ext cx="1565182" cy="23180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</p:pic>
      <p:pic>
        <p:nvPicPr>
          <p:cNvPr id="3080" name="Picture 8" descr="http://www.peoples.ru/art/literature/prose/publicist/oleg_volkov/volkov_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216" y="4716467"/>
            <a:ext cx="1550103" cy="19582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</p:pic>
      <p:pic>
        <p:nvPicPr>
          <p:cNvPr id="3082" name="Picture 10" descr="http://old.novayagazeta.ru/ai/article.1574869/pics.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760" y="1053718"/>
            <a:ext cx="1737233" cy="18125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</p:pic>
      <p:pic>
        <p:nvPicPr>
          <p:cNvPr id="3084" name="Picture 12" descr="http://www.vodb.ru/include/fckeditor/data/users/admin/Image/astafiev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09" t="3936" r="4702" b="4645"/>
          <a:stretch/>
        </p:blipFill>
        <p:spPr bwMode="auto">
          <a:xfrm>
            <a:off x="4502357" y="3602735"/>
            <a:ext cx="1587547" cy="22725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</p:pic>
      <p:pic>
        <p:nvPicPr>
          <p:cNvPr id="3088" name="Picture 16" descr="http://www.foma.ru/fotos/journal/125/leonovich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5150" y="1694182"/>
            <a:ext cx="1581912" cy="19510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</p:pic>
      <p:sp>
        <p:nvSpPr>
          <p:cNvPr id="3" name="TextBox 2"/>
          <p:cNvSpPr txBox="1"/>
          <p:nvPr/>
        </p:nvSpPr>
        <p:spPr>
          <a:xfrm>
            <a:off x="3063240" y="512064"/>
            <a:ext cx="2039112" cy="36933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Булат Окуджава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60320" y="2300363"/>
            <a:ext cx="2421312" cy="36933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Анатолий </a:t>
            </a:r>
            <a:r>
              <a:rPr lang="ru-RU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Жигулин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24913" y="4602380"/>
            <a:ext cx="1673352" cy="36933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Олег Волков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040880" y="1188720"/>
            <a:ext cx="1856232" cy="36933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Юрий Карякин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flipH="1">
            <a:off x="6163056" y="3803904"/>
            <a:ext cx="2212848" cy="36933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Виктор Астафьев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848088" y="4556661"/>
            <a:ext cx="2057400" cy="36933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Юрий Давыдов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537191" y="1959975"/>
            <a:ext cx="2548097" cy="36933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Владимир </a:t>
            </a:r>
            <a:r>
              <a:rPr lang="ru-RU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Леонович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90" name="Picture 18" descr="http://st.kp.yandex.net/images/actor/141914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5280" y="4343961"/>
            <a:ext cx="1381782" cy="218782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13722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10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tema.ru/jj/photo/moscow/DB06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860" y="153135"/>
            <a:ext cx="4799317" cy="359948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546655" y="153135"/>
            <a:ext cx="4343220" cy="80021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Arial Black" pitchFamily="34" charset="0"/>
              </a:rPr>
              <a:t>Лубянка</a:t>
            </a:r>
          </a:p>
          <a:p>
            <a:r>
              <a:rPr lang="ru-RU" b="1" dirty="0" smtClean="0">
                <a:latin typeface="Arial Black" pitchFamily="34" charset="0"/>
              </a:rPr>
              <a:t>ЧК-ОГПУ-НКВД-МГБ-КГБ-ФСБ</a:t>
            </a:r>
            <a:r>
              <a:rPr lang="ru-RU" b="1" dirty="0">
                <a:latin typeface="Arial Black" pitchFamily="34" charset="0"/>
              </a:rPr>
              <a:t>… 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4" name="AutoShape 2" descr="data:image/jpeg;base64,/9j/4AAQSkZJRgABAQAAAQABAAD/2wCEAAkGBxQSEhUUEhQVFRUXFBUVFBcWFxcYFBUVFxcWFhUUFxcYHiggGBolHRQUITEhJSkrLi4uFx8zODMsNygtLisBCgoKDg0OGxAQGywkICQsLC8yLCw0LCwsLTQsLC0sLCwsLCwsLCwsNCwvLC8sLCwsLCwsLDQsLCwsLCwsLCwsLP/AABEIALMBGgMBIgACEQEDEQH/xAAaAAABBQEAAAAAAAAAAAAAAAADAAECBAUG/8QAQhAAAQMCAwYDBQUFBwQDAAAAAQACEQMhBBIxBRMiQVFhMnGRBkKBodEUUmKSsSNjweHwFTNTcqLS8RZDo+JUc7L/xAAZAQEBAQEBAQAAAAAAAAAAAAAAAQIDBQT/xAAwEQACAgEDAgMIAgIDAQAAAAAAAQIRIQMSMUHwFCJRBBMycYGh4fFhsULBM5HRI//aAAwDAQACEQMRAD8A3lKEk6+yz5aGUgkkgEknSQDpJJIBwkknQgk6SdAJJJOgEnSTgKFEFIBSZTJVmjTA1WJSSNxg2Rw9Lror1Fo5QgSnBXCTs7xW0tFwCFVd0Qi5RlZUTTkJxTsaIsFCVPMtGRKliaN5CsuKg5y1FtMkkmihCYhWqzZQtyV3UkcHBgYSyo+SFDdlNw2gSolGfThDLVUyNEITImRRhWyURTKUJkBJJJJzgBJMBZso6dAGMYdHD5pfbGfe+R+iz7yHqjfup+jDp1DDVmVJyPa6NQCJHmNQi5VpST4MuLXJFOiGkmyJuJtZFOkkFSDgKeRM0IhKy2aSIuCiVIlMEDJMpkqxuQosdCd1Uac/pr+q5ttnRJIICpKliMYynBeYBsFjUvaImpJYRT0BkTr4j9FynOMeWdtPTnP4UdNCaVVoYlrwSxwIBiR5A/xU8y2lZzboNnTbxCUSrRLCl6bOhSlKtEsIXJg5QlOClFsmnhQBUsyhRi1Ip0zlADIUHBTLlnDatMxxC/oPPoruS5G1y4LcoRCDW2pSAkHNeIbE6a8RAj4o1LF032a5pPMAgn5KrUi3SJLTklbQxTQpuaowutnIllVbaVXJTc7KXQLgaxoVdyqFaA0yQLHVcZy8rOsI+ZHD4rHmoYa0028yGjN5CSO9/kjUMcWxDCRJkODT5EGbHstyrVhryHCQDFxrBjzUqFcZDxjmNdYJE3POJ+K8a/LdcHt4UqObw5L3GpTLqTs1oyyI8yJ5rpMNttwAD2ZnRcgtAPeJMeqnhMuXVvPmOpRCR1HqFV7VOOEYl7Ppy5Qztu/uz+ZqE/bX4D+ZqsAjqPUJW6j1Cq9u1e/0Zfsmj6f2AG2PwH8zPqk3bP7s/majuLeo9Qlmb1HqFfHavf6J4PR9P7At23f+7P5mqR23+7P5mo7Mvb1CkS38PqE8bq9/oeE0fQqv2z0Z6ub9U7dtfuz+Zqs529R6hLO3qPUJ47V7/Q8Jo+n3ZXG3P3Z/O1VcVthxe0tGWJB8DpDtfeF+EQfNaBcPvD1CAS0nxDl7ynjNVml7LoroVqm08zgXAkC3uA+fiupna3KDlytblhkWIId4pnhjpc2UsXUa1shwJ/zT581J+Iw+6Ba5pqFrL5nbzPPEDyLImB2WVJzts6uMYpJIBR2pBdlBExPgPX8et0+G2y4OdLc2aD4mNiABGp11RsK4ESXDQTDov6ogLfvN06hWPtE4ql0Mz0NOTtoR24f8P/yMTO24f8P/AMjFLM3qPUJ8zeo9Qr43V7/Rjwuj6fdg/wC3P3f/AJGJm7c/d/62KZjqPUJ7dk8bq9/oeE0fT7sGNuX/ALv/AFtUv7c/dn87VOB29UsgTxur3+ieF0fT7sidt/uz+dqTduT/ANs/manLR2TZAnjdXv8ARfC6Pp/Y429y3Z/M1CO3L+AwY95qJuuyjuuyeN1O/wBDwul6AMXtoljgKZkgjxN0Ot1z+Ixz6kBrSxke6Gl0dLkRzXSupjoFReQAbjTqsy9plP4kbhoQh8ODEbWc27A+eYcGEEd+LVaWw9ol1drN3BdmBdHLLm5f5R6o1OnEgvDu4i2oi3l81e2O0bzNaQ0x/pXTSdaqVHPVaei2azmFIU0U1E0hetuZ5G1EJWR7TbJbiKUHMHNMtLTB1Eg9o/Ra8qFbwnyK56j8j+R00/jXzOCd7LZQ4uNQQ2f7zxWm0CybC+zGdsuFRrpIy7ySfjlHf0XS+0IdklhvkE8pEQRKq+zT6rng1DwmbE5jOaxnkNV5O+e1u+qPXpXx0MTC+zQElz3tl7mgZoMhxaBpezVZd7MAX3lS2p3mkfBXNpVqrX8JblNSoWjLJBzuBkyOqsYt1QUgZZmjj4bEG2hNtRzWZS1LWeTUVGuDMZ7LggEVHkH8f/qo0/Zhp0qPMEjx8xqPD2WrgH1nUySWzHBw6a+Liuq+wsTUc51gG5iXSwtLnEeIGfJZctTOeC1HGCkPZhswKj5gEjeXg6Hw9ipH2YaIBqvEmBx62mBw9irDMRXNct4ZsC7dnLFjE5tbqxtOtWFRobljVvDcaAycwnVW9TclfQeWrooP9l2gEmo8ACSc/Lr4VIeyzT/3H3/Gf9q0No1ajaIJLJiH8NjNrcVteqngatV1IuzMkiWHLYefFdZ36m276lqN1Rls9mGmYqPNyPGdRqPCkPZhsxndMTGe8flV3Yb6jibMDCXOdDILnOgz4io0q1ffETTkEAnIYiQfv9CtXqW1fBPLSeCq/wBmGiJe65gcep6eHt+qb/pkRdxt1ef9q0dsvqB7QAwiQ5stkhw5zmHVFxdSruZ4S+OK3CQbc3QNRcnqs79Sk75LUc4Mij7ONeA5r5aRIIqEgg6EEN0upn2W/Efzn/apsOJpUi1jabAynLRlaSBBLcuV5boquFq1gBDzJLTmJmS6DEZog5x6Bb/+lvJLjjAV/s21sZnxJDWzUNydAJbc2SqezEavdEffPz4UsdjKpFI1WMnMHshsw4aHifrfktTGVqm4zOy5r5rGMt9BNjosuWoqzyWo+hk0/ZxrgC2oSCJBD5BB5ggd0zfZxrpAqkkWcN5cE3g2tYrS2TiHFkZmA5f2bYvAzCSJu2RCBsqvUdVcOHxcfDGki3FrZHLUV54C2spu9m2ggGoZMwM9zFzAi+qVT2ba0EuqEAXJL4AHckK7tCtUFYAAEicnCdHdTPZH205zaQkNIIAeIJuY0vom/UxnkVHODM/6WB9935v/AFQ2ezDXeGoTeDD5uLEWbqtvCVarqRdDQ6BksdIGonVUtgOdLgA0MLnvdwkHM4yYudSU36lN3wKjjBQPsw2cu8MxMZrx1jL3Uans0BrUIvA44udALa3WhWxFQVoDQXQWgwcuXW5nyS2+SMgLQWhzXixJD2mRp8FpT1LSvkjUaeCiPZc/4jvzfyUB7NyJFUkdQ6Qfkt01qgpF+VubUi/h+qq7AJyZQ0NY0Q3UGZ0g8tVn3mptbvgbY8UZFT2amQKpJAmM3pIjsht9nXxd1RtgbmPTstWi2pvS/dtBdlY43jK0n6uWptsvDRkEnIJ6xfTutvU1E0rJtj6HK0/Z5xnjf+Y9x07KLfZ2oatNk1OJ4DsxILWavPpYLYwD6ueHMcAdc5m19O8yuhB/b6e6b9LNP9ea7wm/fKPQ+fUVaLfU0AU0pkl6x5ApVTa1V7aTiwgOEagkXMRA81ZUK/hd5FctX4JfJnTS+OPzRyWIxlYtdme0tA4opvMDWJCbC4ysG5muEdd08c+/dbHtC4MaYDBIy8Tg1tweaD7O4rO7KRStfgeHzJJuI00uvGvy/U9q/Nx0Mdu0Kpgu3fjeGmHcRz3+asYvGVshz7trWgFxLXiAOp5LVxWDJc0ta3hc8kExcuB6dvmrm0KOamAGtkxINph86x2RzVruskXXH5wYGF2hWLRkNNwcOE5XmfKNULA7ReWk03UXBpymA8wYFiRobLpcGyKV2tBBAAF48Whi0oeysOGtyljRDdQZzENiSCB0+am9Z/n75L6Y4+2DCp4yrnP93m1IyvtYHp0j1T4jH1MzS40gTZtn8VxMdbwtmlSIqOORsOPim8ZWiIj8PXmltXCk1WlrWw0u5xq5ptb8PzVWorTvoSsNbevbMTaGMqGm4VN0GAcRh4gTzJFvipYDG1G02tpikWQAyM5kdiNV0OPogsbDGmcpINs2V8wTzsE+GpRT8DQRAHbXQxaVjettfb6G78119fqc9htp1cvBuSBaRnjQamOymzadYEtG5mZI45Fh200WzsbBwMr2tiOszDTyjshUsKd4SWiDzm+gGkdltzVt3+eDCWIrb1/65MjE7QqktLtz+HxwbjSRfkliNo1QMr9yAYbHHJnlpK2tp4Ml4yNbALrTGpB6dkLb2Cz0YbDajs7Wv0c0lpAMi9lN6wu0a9aX5MV20XBpbNFogNPjEAi2o7pHabwwCaGXM1wPHyAAExEWWvRw37NuZozNcwT4jIY8Eyb31VTAYJ7H1c5zB9QubLjwNjwgHl5Rqte9jcu7JUqjj8FCrjXOyguoy0AiC7S0HTsjHadZ4LYoublBlpdz+B/RalWhlqEtYDZsgHLc06d9L6FWK+FAALWjMReAAXeGJPr6rL1I0u6Lm3j8mPRx9VgADacaXL7/AOnuo4bGVGEkNpzMm7/9q6ChRDmuLm3AETBMgtGbtzVLZGEcKjhU4gapIkyMpcIZHko5rzd3kL/HH4x2jMq42oXZiykXcjL9L2FtPoEsRtKo9uVzKcf5nfOy0MRh3CuC2d3lc0tFhmzAh0TyAPqtCq0Uy1zGmcl8pykk5xMopxuPdZK/8sfnBhs2pUAjLS/M76IOG2g+n4WUu5zG/c21iB8F0LqbXhzy2CXgiYzCS60oGzaAeQHsOkHNBDjxHkT2U3xp93kemPwYo2k/MXbulmMXzGYGg0019VDHY59SJZTEGRx6HrcLWbROfwuy5WgG0A8zrP8AwpbSwwa9uRpygtLgyLjKJFyPNaU43HujL4ePyZb9q1C0tLGQRHj/AJKGE2m6mIaxhH+f6BbbsM0U82XiuLeI2FlChQbUBlhEN0fE5g3WxKilHa/6NP4lj6mBRxzmOqPDGEvcHHjGoa1saaQ0I1XbNV0ZqbNB7/L0Wi2jL4LXRpJjKRfoZ6Iu18OyldrYGQTluTym605xtdeCLr05Ml213uM7umPJ/cnp3VzZm2Kr8S1rqQ4gQSHjhAbMxH4QPiq+zKrXEjK8SPeEWk2+f6raw+EZTr8DQBlNvMNv8l302vfpfc+fVzovpg1Uk7VLMvWs8lIDCBjsQ1jCXuDRoJ6oj6gAk6BYe06j6gdTe1uRwlsgE8JzCbxoCuWr8Dv0Z00vjj80Q2xtGnVY/K9s5eEZoJMWgzbzUPZ/GU6TRnc0EF0jeZjEmDmJMqltDZYpMeS2mSGlzYYItOs35KOytnCs1vDTzEuHgAbwuI0ueS8io19T2FV/Q0amNY5ziK0AtAAzcy85jA5xHqrGPx7CKQZVFntzw6JbLiZ7aLn3YAUjTaWUyX1CDYGAXACJGvFporu0dmCkwvyUyIGUZW83Zb2sjUb79SJKrs02Y1v2d7TUGcyRxDMDDo/UImz8axrnZqoIyhok68EE+ZJKy6OyGvY1+RkENLuEe82bWQ8BsjeMnd0w6CYEEQBNzAv2U8paVrJfwWIl0vqgAVKpAkQ5stDAfgXEeSntHFZn1CytDSwBsEWcX3cO+VZtHZYdUe3dsgRBi5MDURYX6lTq7Jax4Y6mySXA2sIIFuuqtRvjvklKvi74NrEYxhFMNqtEEZrgyOIwfO11A4zLh6kVA6oWlzbic0OIEdjAWLtHZbaTC/IwgAFo6y7Le1vmiYTY7XsY8MblcGk9szZgC0/JZqNX3wbq3yauyMZYOq1ACabQW2gOycUc9SR8FA4khzP2rSC95dpZvutWTgMA2q0kU2tImx0s0OmY79EqOzWuqOZu2wAId1NrRy1+SrUcqjNKk9xqbT2g41nim8CmaJIcItULwBE2nLJg9EXaGMaaYDXguAceWuQwfUhZGL2YKZa002klxB6NAIEzzVbb2E+y0t8KbXtL2t8RaZIPK/RKjJpFSSvJu4SuN03M4F2aTJE2a/X5KphsU87mXi5dnsL+GJtbU9FzmH2hnw1SuKDYpvYwjeGTn0Oio/8AUTf/AI4n/wCw/RbWhl4/rvqZc40vN/ffQ7jaeJIe3I4CajA60y0MaCO3mrG1MTwjduGYFvexif0K4vbW0Bh6gY6hJLGPneO94SAtP+zLNquYWh1Jj2gPcQc14sZnRY90kk3+zVp2k/wdLgMTasHuHjIZy4Q5sR9ULZFZ53Tqj2/jEAEkudDvgGj1WIzZctzBpjU/tKggTH3r6qOG2cHuLWtcTOUftKgkzH3lNsM9/wAFrjJr4vE1M1TKRANPLYczLvNW9oYkh1IMIiQ1/O3FbsucfgQHBpDg4iTx1LXj7ybG4MUW56ssbDSCajoIcYBnNb4psjjv+B6+bvk38PinHDOLiN5cgeWaLD4KWy8Q7eDPAbu2u6cRbf8A4WFT2WSA4A5bSc7rSJAN0HB4Te/3eZ14AFQ35nnHJNsMinjJsfbKkxaN8Gae5F/irG08U8VYZlLd0XTecwYMvwt1XPtwwzZZdMAnjNpkiefIp8TgyyM5e0k2Bfc2zW+CuyNomafmN/FYpwwweMu8sYMxJDZ7xcqeCxBLqodENkN6nhXPPwLgC4l+W/FntYTCHSwjnCWmobE2cDAHPyvqpsi0WnfJtsq1czJDYzHOegIzMjqeqPt4ZhbkyRBOoki4XNHDOJIDqhI/EL9hZSfgXt8W9acs3cBNuSrhG7WBG+rss7EpukucTPSXEDzBJC6Wm/8AbHuy3+lcZRwxdJBqfmatHYmDeMQ3M6qABOVxEHhkTHKYPwXfTSesn9jhq/8AC82dgmlMmzL1TyDg6+1nPDQ7MRG8AkGQBrrMXHqjbNrNc9sNcCWuuTIPAVjPoCCQXWbEjNHKQO30C09nYhjC0uqRY2eYFxFvVfLq5g/kfRorzr5nSbZeAHlwMBpkDnBKHsFzTuy0FoJdYm4MGQs7ae1KdVjhvGS61nag/wDKJs7alOmGnOwZdAXTyifmV53u3t68npqWaxwG2lXptfSD2OcSeEt924ufjCu7cqtbRBeC4QOFupOYwFz+0a9OqaTi5hyEmzhqHWn05K5trHMrUt3mZ7ujgTqSddeSvu8rntk3YfHaNnC1GnD5gCG2MHxABrrfBR2NVblJAcOEiCZIBFtD8ll4baDG4cUgWQGkeK9gQO3RGwG1mtB8LeHLdwvY9FNmGW8rgs4N7TWdAdOaCSRBIjlM/FT2nUbvgCHTJPDoBm59dFRwuPaKh08TjJcIvKfFbRBqZoBkEWcIHEbp7vPXj/RLdXS5/wBmltlzN23MCQQ0Q3UnMSEXCuaKFpAtHUAA8lmY/HBzWiAcuXRwMxKmNog0sogEz7wnR1o+Szs8vfoat7qruy1sQtg5c2h8QExlsbdkDDPZvnAZ5m9uGRFgeogKj7PVdwx4dLiZ1IGrY5lNg6hGJc/VpJgW1Mc5WnDLz3gkW6jhf+cmntdzN6Ac05nEZRNpEk+gVP23aPsTR++b+jlPaOJDqgdlmztCDEu1lUvaTabarBRbIIeDJiLNPQ90jB3Fr+SSdXf8fXBnYLAxs+sJBDqtJ2t4Em8Kjh9gveMzYgzr5+XZb1TadP7O6m0GSTrlj3gNDpBHolgNqMp0w0h0idMuW8d56rq1NbjnenUe6M72wwebFNEgHdUgJI5N5zyXR4ngo0ZPhpU7tvcBunW4WTtDHsqVxUE5Q1o93NYiYE9JV2vtOnVgQYa1maQLiRMAE9FzlGW2NnSMo7nX7L2CqTTeSSbN1EHxDlbohbHqA1Ww4kZ5uIFyLgxcWASoYtrWPyUy5pywPD70kTy58kLZWKbmaQ0y2M0A3PQfNc3DEmbV4Vd0Ni6rd7GYyTpFtTEmLc1P2goMfTY2oJaaVO1zmuSBAvy+SC97M7i4HMSCy2gkzytzRsfjGlzA5hytYwF3cbyRB11b81VDMckbdSx3QfDx9ndGmZl+0FVvZmkxjgKZkDNrMyQ4z31RRiG7lzQDciDBiIMfqoYHE02uBpyYbBsfFlI9LhRRdM07tY9SqHDNGYaaR26/BXdtYjJUklolrBxCZ4Wn+Co4asw3ILXkg5Tf3QCbd5RtsV2F+YgkQBzaZytHTsVrZ5krMX5W6LFSNwJIHE6/LwhD2W8EVCHB0033GnJNiagNDL0JPS0DnyQ9nVmhr+UscNc2oGpHksqL2v5m38SwBwsb2MzSZEgDiFx3Wlt0S4f5NTy1WfhalMHU5g4z0gkGQFa2rXa+YPuQZHmrKL3L6Ejw8epT2eAbhwdcC3Ln/Fa2JrFtbMBPCBHosTY7he/McwtXGVJeYk2Ghg8ua6xTWt9TjLOi8VgtP2jAnKeYgCbhuYx1+qHmWVvCWu8R4niA6CP2ca+dvO6vMqGBbl1XoNtnl0cbSsNT4HiJ5Tqf6lGw4AdJbEzeAJ05rMoVHmm9xm1hNjGUkwNSJjlzVnZmMdUgOBiGkDXxGOmndJLB0jyjUxj8rJBi45zN7iI+Cw8TtRwqCCDBII63PRae1WxTcRrIiB38u65PHuio8HXMded1xirNzbRv4TaGYtDQ0X4gGBwMuEmTpY/JaOPdDRlDQcwElodbyXOez1drKoLg4m8AaSbcQIvyWttpxDBplJ+M9gLqSwyp+WzTH91ORpOWZyiJjWP4KOzhLZc1pPamGxYWi6y9ibRDXZX3ABcbXAFzM/otqjVY5oLMxiQS4ZXHnoddVk0mmVsRUp02hzshzPIDd2wZRJEl0knTTKFKswZhDaQbAzDdguMzoeVh0K5vaeIl7jINzHUdv6K0v7SDqDQA4PEgnLIIsBJjz6q0zKlyC2htBkjIxmonhHoey1sG2m5jXZKcxJhreU/Rcec2azXd+Ekn5Lf9m8QRLajTlbfiEGOgm5VcaRISt5JYrGta1wLWZpgQ2BEd+d1X2fjQCGva0iYJgZuyjthxeQGtdLZBdkguv6GOvdZtLM0gkGQQQCIvIPPTkEqzLlk6vEZA5rWspweuaTJA5HupVsJSloyCC8HnOjj9Fh1dpVGvJcNY4ctvgdZ5qWC2mQ45pMmRPWC3+IsplG96ZqY3BtzQwBthbLMmYtJCBVwIGa4tpLALW8X7S1ukq5iKup6M89DdZVXaWYEDmPukW+JWk3QaRcZhaVw4tJ53InyE2QNoUWNeC0SAwkw5wB4mj3T3WU+qT5/P0Wlsqq0u/aEWpvHEXZQ6RlmLgTCib6kTvBew9BhAOU/B746cyoYINfPDEaQ95m5HM9u6q42vpksABMTlmOKCbwnwGJb2kG0GeG8yDfp6rNnQNjK7ab8pDogEneOm88uaA/aDJgNeZ6vIVLbtVu8sDMA6y0yJGunqs5tWbWDuXmtUcnN3R1zGjJMv0mN47pogYJ7agzA1G9s7rqrsjEWeDoLmSOcCRaTJWjRe3RsWAsMuggCyh0TsC0jPlmp57w9J0RMY8Bol1Q8Vv2l9DYT6q0KLLnMLskjNfeA2ERpClReWiWug5gNWi0gk8QOkBLRclKs4hpJfVs2Yz9tAh4ZxcJD6zbxd4n5Aq8KLS8sJOWSJsJA0vEXshmlla2NSDmAIdBmAJAjSD8ULkpycxAqVQYJnO06GLwJnsjvLoJ3tWIJ8Xx+6pOwDWmo4TMNIOZpzF3iGUCRH8FE6X0joVcEtgcHVLgSypVb5ube08gUQPqZ2/tXuGpBggiCZiL6CyajTAmJGlssfL4J3PvymDyMTBgET3Fu6sa3GZN7eTQdVOkgnWMvLhM2P4ggtx4AgnT92/wCqHicQA5lw3m7ro2Brpr6BQY98CAzTm0k/Eyu0tXacoaO9WZL3ENgBodm1lsFuvnNo+PmjYKG2s2eEuaCbH8IAaI7Jw88iPT+aaT1+X81HuZVSLOLrOLRbQg+Fw0M/wWLjsI2o4uOpjS4t5rQqNza39fqnayOnp/NZUWjTafJnYHA5CHBsx97w878kfElz4l4sZjK6ArbpPNR3Xkm1ktcFKm3LJa9okQeHUHldGbiXi2+gf5QEfcjoE32cdB80pi64K7MLP/cHwEforH2InVzD5sn9U/2cdB80vs/aPIlKZdwenRrAQ2owDkAwD9Exp4j77P6+CDuO5/MVLdnqfUqbGLRMNxA5sUalOuRDm03Dob/qlld94+v8kg133j/XwTaxaKz8FUgwyD1a90emaEE4atzAPnkn1IlX8rvvH1/kkWE8z6n6K0xuBtq14jK0gjLcjTzlEqV3ubkdh6fO4cA6ZF5nUQluus+p+ikKQ6E+ZKjhfQqnXUyjh3Twhwd1zNNjr5ov2QW5w25nUlwJsO0rSa1o90ehRN7+EehSn6GaRTosZlDXGDM3EC11b2RsV+Q1GllgMwztD9JzAOIJFjpfsnNbq0HzBQnMafdjyzJtfoa3Ip7VwJfVDvdyskjXw3t1hY1fCjM4NJNxlnSImPOSumbA5T5t/jCg5jfux+b+IWkmjDpmjsf2fqFsblwsGPtzlpcHXtYc1oYrYm6ALKYbwZnjwlsR4sx7ONuvwWCyqQSQXX1u4SepgCSnqVA4y4OJ6y6+mtr6D0U2JvqaU2kZtOs04rPINyABcm2W0LQ2nT+0MYGCeMi3UgC8+aHuaV4pgSCDDdQdQbXT0QxjcrWlomYaCL9beQWtpNxfxlBxBpFpa8tDYi+gGot15qezdjVWMADWmeIHPS6Dq7zWdnb0cZsZBP6qRrj8fz+qzsY3Bq+xKtCoahLHtfIG7e15Djcsc0GzhBlQfi2ObwuaSQfea3/9EBV6pY6MzCYAAkTAGgQ3UKR1pA8xwjW30HorsvkbqJbKfZzWuzu1jOLQLySbAJnYvOXNaRn0ABDiTcEiLGOvxQ/s9LQUR8WjlomdhqZ1pNPPwhaUFdmXLoFp1hvLlsta6cpE5o4YIt4soPdEbWrD3HfkKrHDt/wm204Ry0Ut3+Aei1SZFJrglnKcOPT5D6IGdLMtmCxmPT5D6JxiSP8AgfxCr5ksyFDmv/WVv0Tb4/0AhZksygC74/0E++8vRCzJZkAduJI5N+ITuxM+635/VV5SlAG3/YfP6p9/2Hz+qDKUpRQ+/wCw+adtcdJ+J/ggJAToEoFr7SPuj4E/xUN+Oh9f5IOQ9D6Jbs9D6JSFht95+o+ife/1mH0Qsp+7+qifL9fqlCw+9/qR9ERtUcw74OH0VOe36/VKeyULLhqDkHfIoZq+fp/NV7dD6pkoWWd95+n80t95+n81WTJSFloVx39B9VLft6v/ACj/AHKmmShZcNdvV3xaP9yjvx1+RVX4ppShZb33cfP6Jt/3Hz+iqymlKQstb8dR81Let+96g/wlU5KaUpCy4ag+830d/tTb0dR8/oqcpZkoWW96OyW88vUKrn8vQJZ/L0H0SiWRToaeVSE06hKUoUnKUqCUoCadQSlATSUZSlAEDSdE+6d0PohSkgC7p33T6FNkPQ+iHKlmPVAPl7JJb09T6lLfO+8fUoBSnD+5Tb933j6lI1SdSVCkt4ep9SmzeahmSzKglKUqMpSgJSmlRlKUBLMmzJpSlAPmTZk0ppQhKUsyjKSAcuTSmTICUpSopIB5SlRKSAZJJJCEgnhJJCiKZJJAMSnCSSARKRSSQDp0kkAnKUJJIBpumlJJAJOkkgGSlJJAOFEp0kAyQKSSASdJJAMmSSQDhNCSSASiUkkAkuSSSAZKUkkB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data:image/jpeg;base64,/9j/4AAQSkZJRgABAQAAAQABAAD/2wCEAAkGBxQSEhUUEhQVFRUXFBUVFBcWFxcYFBUVFxcWFhUUFxcYHiggGBolHRQUITEhJSkrLi4uFx8zODMsNygtLisBCgoKDg0OGxAQGywkICQsLC8yLCw0LCwsLTQsLC0sLCwsLCwsLCwsNCwvLC8sLCwsLCwsLDQsLCwsLCwsLCwsLP/AABEIALMBGgMBIgACEQEDEQH/xAAaAAABBQEAAAAAAAAAAAAAAAADAAECBAUG/8QAQhAAAQMCAwYDBQUFBwQDAAAAAQACEQMhBBIxBRMiQVFhMnGRBkKBodEUUmKSsSNjweHwFTNTcqLS8RZDo+JUc7L/xAAZAQEBAQEBAQAAAAAAAAAAAAAAAQIDBQT/xAAwEQACAgEDAgMIAgIDAQAAAAAAAQIRIQMSMUHwFCJRBBMycYGh4fFhsULBM5HRI//aAAwDAQACEQMRAD8A3lKEk6+yz5aGUgkkgEknSQDpJJIBwkknQgk6SdAJJJOgEnSTgKFEFIBSZTJVmjTA1WJSSNxg2Rw9Lror1Fo5QgSnBXCTs7xW0tFwCFVd0Qi5RlZUTTkJxTsaIsFCVPMtGRKliaN5CsuKg5y1FtMkkmihCYhWqzZQtyV3UkcHBgYSyo+SFDdlNw2gSolGfThDLVUyNEITImRRhWyURTKUJkBJJJJzgBJMBZso6dAGMYdHD5pfbGfe+R+iz7yHqjfup+jDp1DDVmVJyPa6NQCJHmNQi5VpST4MuLXJFOiGkmyJuJtZFOkkFSDgKeRM0IhKy2aSIuCiVIlMEDJMpkqxuQosdCd1Uac/pr+q5ttnRJIICpKliMYynBeYBsFjUvaImpJYRT0BkTr4j9FynOMeWdtPTnP4UdNCaVVoYlrwSxwIBiR5A/xU8y2lZzboNnTbxCUSrRLCl6bOhSlKtEsIXJg5QlOClFsmnhQBUsyhRi1Ip0zlADIUHBTLlnDatMxxC/oPPoruS5G1y4LcoRCDW2pSAkHNeIbE6a8RAj4o1LF032a5pPMAgn5KrUi3SJLTklbQxTQpuaowutnIllVbaVXJTc7KXQLgaxoVdyqFaA0yQLHVcZy8rOsI+ZHD4rHmoYa0028yGjN5CSO9/kjUMcWxDCRJkODT5EGbHstyrVhryHCQDFxrBjzUqFcZDxjmNdYJE3POJ+K8a/LdcHt4UqObw5L3GpTLqTs1oyyI8yJ5rpMNttwAD2ZnRcgtAPeJMeqnhMuXVvPmOpRCR1HqFV7VOOEYl7Ppy5Qztu/uz+ZqE/bX4D+ZqsAjqPUJW6j1Cq9u1e/0Zfsmj6f2AG2PwH8zPqk3bP7s/majuLeo9Qlmb1HqFfHavf6J4PR9P7At23f+7P5mqR23+7P5mo7Mvb1CkS38PqE8bq9/oeE0fQqv2z0Z6ub9U7dtfuz+Zqs529R6hLO3qPUJ47V7/Q8Jo+n3ZXG3P3Z/O1VcVthxe0tGWJB8DpDtfeF+EQfNaBcPvD1CAS0nxDl7ynjNVml7LoroVqm08zgXAkC3uA+fiupna3KDlytblhkWIId4pnhjpc2UsXUa1shwJ/zT581J+Iw+6Ba5pqFrL5nbzPPEDyLImB2WVJzts6uMYpJIBR2pBdlBExPgPX8et0+G2y4OdLc2aD4mNiABGp11RsK4ESXDQTDov6ogLfvN06hWPtE4ql0Mz0NOTtoR24f8P/yMTO24f8P/AMjFLM3qPUJ8zeo9Qr43V7/Rjwuj6fdg/wC3P3f/AJGJm7c/d/62KZjqPUJ7dk8bq9/oeE0fT7sGNuX/ALv/AFtUv7c/dn87VOB29UsgTxur3+ieF0fT7sidt/uz+dqTduT/ANs/manLR2TZAnjdXv8ARfC6Pp/Y429y3Z/M1CO3L+AwY95qJuuyjuuyeN1O/wBDwul6AMXtoljgKZkgjxN0Ot1z+Ixz6kBrSxke6Gl0dLkRzXSupjoFReQAbjTqsy9plP4kbhoQh8ODEbWc27A+eYcGEEd+LVaWw9ol1drN3BdmBdHLLm5f5R6o1OnEgvDu4i2oi3l81e2O0bzNaQ0x/pXTSdaqVHPVaei2azmFIU0U1E0hetuZ5G1EJWR7TbJbiKUHMHNMtLTB1Eg9o/Ra8qFbwnyK56j8j+R00/jXzOCd7LZQ4uNQQ2f7zxWm0CybC+zGdsuFRrpIy7ySfjlHf0XS+0IdklhvkE8pEQRKq+zT6rng1DwmbE5jOaxnkNV5O+e1u+qPXpXx0MTC+zQElz3tl7mgZoMhxaBpezVZd7MAX3lS2p3mkfBXNpVqrX8JblNSoWjLJBzuBkyOqsYt1QUgZZmjj4bEG2hNtRzWZS1LWeTUVGuDMZ7LggEVHkH8f/qo0/Zhp0qPMEjx8xqPD2WrgH1nUySWzHBw6a+Liuq+wsTUc51gG5iXSwtLnEeIGfJZctTOeC1HGCkPZhswKj5gEjeXg6Hw9ipH2YaIBqvEmBx62mBw9irDMRXNct4ZsC7dnLFjE5tbqxtOtWFRobljVvDcaAycwnVW9TclfQeWrooP9l2gEmo8ACSc/Lr4VIeyzT/3H3/Gf9q0No1ajaIJLJiH8NjNrcVteqngatV1IuzMkiWHLYefFdZ36m276lqN1Rls9mGmYqPNyPGdRqPCkPZhsxndMTGe8flV3Yb6jibMDCXOdDILnOgz4io0q1ffETTkEAnIYiQfv9CtXqW1fBPLSeCq/wBmGiJe65gcep6eHt+qb/pkRdxt1ef9q0dsvqB7QAwiQ5stkhw5zmHVFxdSruZ4S+OK3CQbc3QNRcnqs79Sk75LUc4Mij7ONeA5r5aRIIqEgg6EEN0upn2W/Efzn/apsOJpUi1jabAynLRlaSBBLcuV5boquFq1gBDzJLTmJmS6DEZog5x6Bb/+lvJLjjAV/s21sZnxJDWzUNydAJbc2SqezEavdEffPz4UsdjKpFI1WMnMHshsw4aHifrfktTGVqm4zOy5r5rGMt9BNjosuWoqzyWo+hk0/ZxrgC2oSCJBD5BB5ggd0zfZxrpAqkkWcN5cE3g2tYrS2TiHFkZmA5f2bYvAzCSJu2RCBsqvUdVcOHxcfDGki3FrZHLUV54C2spu9m2ggGoZMwM9zFzAi+qVT2ba0EuqEAXJL4AHckK7tCtUFYAAEicnCdHdTPZH205zaQkNIIAeIJuY0vom/UxnkVHODM/6WB9935v/AFQ2ezDXeGoTeDD5uLEWbqtvCVarqRdDQ6BksdIGonVUtgOdLgA0MLnvdwkHM4yYudSU36lN3wKjjBQPsw2cu8MxMZrx1jL3Uans0BrUIvA44udALa3WhWxFQVoDQXQWgwcuXW5nyS2+SMgLQWhzXixJD2mRp8FpT1LSvkjUaeCiPZc/4jvzfyUB7NyJFUkdQ6Qfkt01qgpF+VubUi/h+qq7AJyZQ0NY0Q3UGZ0g8tVn3mptbvgbY8UZFT2amQKpJAmM3pIjsht9nXxd1RtgbmPTstWi2pvS/dtBdlY43jK0n6uWptsvDRkEnIJ6xfTutvU1E0rJtj6HK0/Z5xnjf+Y9x07KLfZ2oatNk1OJ4DsxILWavPpYLYwD6ueHMcAdc5m19O8yuhB/b6e6b9LNP9ea7wm/fKPQ+fUVaLfU0AU0pkl6x5ApVTa1V7aTiwgOEagkXMRA81ZUK/hd5FctX4JfJnTS+OPzRyWIxlYtdme0tA4opvMDWJCbC4ysG5muEdd08c+/dbHtC4MaYDBIy8Tg1tweaD7O4rO7KRStfgeHzJJuI00uvGvy/U9q/Nx0Mdu0Kpgu3fjeGmHcRz3+asYvGVshz7trWgFxLXiAOp5LVxWDJc0ta3hc8kExcuB6dvmrm0KOamAGtkxINph86x2RzVruskXXH5wYGF2hWLRkNNwcOE5XmfKNULA7ReWk03UXBpymA8wYFiRobLpcGyKV2tBBAAF48Whi0oeysOGtyljRDdQZzENiSCB0+am9Z/n75L6Y4+2DCp4yrnP93m1IyvtYHp0j1T4jH1MzS40gTZtn8VxMdbwtmlSIqOORsOPim8ZWiIj8PXmltXCk1WlrWw0u5xq5ptb8PzVWorTvoSsNbevbMTaGMqGm4VN0GAcRh4gTzJFvipYDG1G02tpikWQAyM5kdiNV0OPogsbDGmcpINs2V8wTzsE+GpRT8DQRAHbXQxaVjettfb6G78119fqc9htp1cvBuSBaRnjQamOymzadYEtG5mZI45Fh200WzsbBwMr2tiOszDTyjshUsKd4SWiDzm+gGkdltzVt3+eDCWIrb1/65MjE7QqktLtz+HxwbjSRfkliNo1QMr9yAYbHHJnlpK2tp4Ml4yNbALrTGpB6dkLb2Cz0YbDajs7Wv0c0lpAMi9lN6wu0a9aX5MV20XBpbNFogNPjEAi2o7pHabwwCaGXM1wPHyAAExEWWvRw37NuZozNcwT4jIY8Eyb31VTAYJ7H1c5zB9QubLjwNjwgHl5Rqte9jcu7JUqjj8FCrjXOyguoy0AiC7S0HTsjHadZ4LYoublBlpdz+B/RalWhlqEtYDZsgHLc06d9L6FWK+FAALWjMReAAXeGJPr6rL1I0u6Lm3j8mPRx9VgADacaXL7/AOnuo4bGVGEkNpzMm7/9q6ChRDmuLm3AETBMgtGbtzVLZGEcKjhU4gapIkyMpcIZHko5rzd3kL/HH4x2jMq42oXZiykXcjL9L2FtPoEsRtKo9uVzKcf5nfOy0MRh3CuC2d3lc0tFhmzAh0TyAPqtCq0Uy1zGmcl8pykk5xMopxuPdZK/8sfnBhs2pUAjLS/M76IOG2g+n4WUu5zG/c21iB8F0LqbXhzy2CXgiYzCS60oGzaAeQHsOkHNBDjxHkT2U3xp93kemPwYo2k/MXbulmMXzGYGg0019VDHY59SJZTEGRx6HrcLWbROfwuy5WgG0A8zrP8AwpbSwwa9uRpygtLgyLjKJFyPNaU43HujL4ePyZb9q1C0tLGQRHj/AJKGE2m6mIaxhH+f6BbbsM0U82XiuLeI2FlChQbUBlhEN0fE5g3WxKilHa/6NP4lj6mBRxzmOqPDGEvcHHjGoa1saaQ0I1XbNV0ZqbNB7/L0Wi2jL4LXRpJjKRfoZ6Iu18OyldrYGQTluTym605xtdeCLr05Ml213uM7umPJ/cnp3VzZm2Kr8S1rqQ4gQSHjhAbMxH4QPiq+zKrXEjK8SPeEWk2+f6raw+EZTr8DQBlNvMNv8l302vfpfc+fVzovpg1Uk7VLMvWs8lIDCBjsQ1jCXuDRoJ6oj6gAk6BYe06j6gdTe1uRwlsgE8JzCbxoCuWr8Dv0Z00vjj80Q2xtGnVY/K9s5eEZoJMWgzbzUPZ/GU6TRnc0EF0jeZjEmDmJMqltDZYpMeS2mSGlzYYItOs35KOytnCs1vDTzEuHgAbwuI0ueS8io19T2FV/Q0amNY5ziK0AtAAzcy85jA5xHqrGPx7CKQZVFntzw6JbLiZ7aLn3YAUjTaWUyX1CDYGAXACJGvFporu0dmCkwvyUyIGUZW83Zb2sjUb79SJKrs02Y1v2d7TUGcyRxDMDDo/UImz8axrnZqoIyhok68EE+ZJKy6OyGvY1+RkENLuEe82bWQ8BsjeMnd0w6CYEEQBNzAv2U8paVrJfwWIl0vqgAVKpAkQ5stDAfgXEeSntHFZn1CytDSwBsEWcX3cO+VZtHZYdUe3dsgRBi5MDURYX6lTq7Jax4Y6mySXA2sIIFuuqtRvjvklKvi74NrEYxhFMNqtEEZrgyOIwfO11A4zLh6kVA6oWlzbic0OIEdjAWLtHZbaTC/IwgAFo6y7Le1vmiYTY7XsY8MblcGk9szZgC0/JZqNX3wbq3yauyMZYOq1ACabQW2gOycUc9SR8FA4khzP2rSC95dpZvutWTgMA2q0kU2tImx0s0OmY79EqOzWuqOZu2wAId1NrRy1+SrUcqjNKk9xqbT2g41nim8CmaJIcItULwBE2nLJg9EXaGMaaYDXguAceWuQwfUhZGL2YKZa002klxB6NAIEzzVbb2E+y0t8KbXtL2t8RaZIPK/RKjJpFSSvJu4SuN03M4F2aTJE2a/X5KphsU87mXi5dnsL+GJtbU9FzmH2hnw1SuKDYpvYwjeGTn0Oio/8AUTf/AI4n/wCw/RbWhl4/rvqZc40vN/ffQ7jaeJIe3I4CajA60y0MaCO3mrG1MTwjduGYFvexif0K4vbW0Bh6gY6hJLGPneO94SAtP+zLNquYWh1Jj2gPcQc14sZnRY90kk3+zVp2k/wdLgMTasHuHjIZy4Q5sR9ULZFZ53Tqj2/jEAEkudDvgGj1WIzZctzBpjU/tKggTH3r6qOG2cHuLWtcTOUftKgkzH3lNsM9/wAFrjJr4vE1M1TKRANPLYczLvNW9oYkh1IMIiQ1/O3FbsucfgQHBpDg4iTx1LXj7ybG4MUW56ssbDSCajoIcYBnNb4psjjv+B6+bvk38PinHDOLiN5cgeWaLD4KWy8Q7eDPAbu2u6cRbf8A4WFT2WSA4A5bSc7rSJAN0HB4Te/3eZ14AFQ35nnHJNsMinjJsfbKkxaN8Gae5F/irG08U8VYZlLd0XTecwYMvwt1XPtwwzZZdMAnjNpkiefIp8TgyyM5e0k2Bfc2zW+CuyNomafmN/FYpwwweMu8sYMxJDZ7xcqeCxBLqodENkN6nhXPPwLgC4l+W/FntYTCHSwjnCWmobE2cDAHPyvqpsi0WnfJtsq1czJDYzHOegIzMjqeqPt4ZhbkyRBOoki4XNHDOJIDqhI/EL9hZSfgXt8W9acs3cBNuSrhG7WBG+rss7EpukucTPSXEDzBJC6Wm/8AbHuy3+lcZRwxdJBqfmatHYmDeMQ3M6qABOVxEHhkTHKYPwXfTSesn9jhq/8AC82dgmlMmzL1TyDg6+1nPDQ7MRG8AkGQBrrMXHqjbNrNc9sNcCWuuTIPAVjPoCCQXWbEjNHKQO30C09nYhjC0uqRY2eYFxFvVfLq5g/kfRorzr5nSbZeAHlwMBpkDnBKHsFzTuy0FoJdYm4MGQs7ae1KdVjhvGS61nag/wDKJs7alOmGnOwZdAXTyifmV53u3t68npqWaxwG2lXptfSD2OcSeEt924ufjCu7cqtbRBeC4QOFupOYwFz+0a9OqaTi5hyEmzhqHWn05K5trHMrUt3mZ7ujgTqSddeSvu8rntk3YfHaNnC1GnD5gCG2MHxABrrfBR2NVblJAcOEiCZIBFtD8ll4baDG4cUgWQGkeK9gQO3RGwG1mtB8LeHLdwvY9FNmGW8rgs4N7TWdAdOaCSRBIjlM/FT2nUbvgCHTJPDoBm59dFRwuPaKh08TjJcIvKfFbRBqZoBkEWcIHEbp7vPXj/RLdXS5/wBmltlzN23MCQQ0Q3UnMSEXCuaKFpAtHUAA8lmY/HBzWiAcuXRwMxKmNog0sogEz7wnR1o+Szs8vfoat7qruy1sQtg5c2h8QExlsbdkDDPZvnAZ5m9uGRFgeogKj7PVdwx4dLiZ1IGrY5lNg6hGJc/VpJgW1Mc5WnDLz3gkW6jhf+cmntdzN6Ac05nEZRNpEk+gVP23aPsTR++b+jlPaOJDqgdlmztCDEu1lUvaTabarBRbIIeDJiLNPQ90jB3Fr+SSdXf8fXBnYLAxs+sJBDqtJ2t4Em8Kjh9gveMzYgzr5+XZb1TadP7O6m0GSTrlj3gNDpBHolgNqMp0w0h0idMuW8d56rq1NbjnenUe6M72wwebFNEgHdUgJI5N5zyXR4ngo0ZPhpU7tvcBunW4WTtDHsqVxUE5Q1o93NYiYE9JV2vtOnVgQYa1maQLiRMAE9FzlGW2NnSMo7nX7L2CqTTeSSbN1EHxDlbohbHqA1Ww4kZ5uIFyLgxcWASoYtrWPyUy5pywPD70kTy58kLZWKbmaQ0y2M0A3PQfNc3DEmbV4Vd0Ni6rd7GYyTpFtTEmLc1P2goMfTY2oJaaVO1zmuSBAvy+SC97M7i4HMSCy2gkzytzRsfjGlzA5hytYwF3cbyRB11b81VDMckbdSx3QfDx9ndGmZl+0FVvZmkxjgKZkDNrMyQ4z31RRiG7lzQDciDBiIMfqoYHE02uBpyYbBsfFlI9LhRRdM07tY9SqHDNGYaaR26/BXdtYjJUklolrBxCZ4Wn+Co4asw3ILXkg5Tf3QCbd5RtsV2F+YgkQBzaZytHTsVrZ5krMX5W6LFSNwJIHE6/LwhD2W8EVCHB0033GnJNiagNDL0JPS0DnyQ9nVmhr+UscNc2oGpHksqL2v5m38SwBwsb2MzSZEgDiFx3Wlt0S4f5NTy1WfhalMHU5g4z0gkGQFa2rXa+YPuQZHmrKL3L6Ejw8epT2eAbhwdcC3Ln/Fa2JrFtbMBPCBHosTY7he/McwtXGVJeYk2Ghg8ua6xTWt9TjLOi8VgtP2jAnKeYgCbhuYx1+qHmWVvCWu8R4niA6CP2ca+dvO6vMqGBbl1XoNtnl0cbSsNT4HiJ5Tqf6lGw4AdJbEzeAJ05rMoVHmm9xm1hNjGUkwNSJjlzVnZmMdUgOBiGkDXxGOmndJLB0jyjUxj8rJBi45zN7iI+Cw8TtRwqCCDBII63PRae1WxTcRrIiB38u65PHuio8HXMded1xirNzbRv4TaGYtDQ0X4gGBwMuEmTpY/JaOPdDRlDQcwElodbyXOez1drKoLg4m8AaSbcQIvyWttpxDBplJ+M9gLqSwyp+WzTH91ORpOWZyiJjWP4KOzhLZc1pPamGxYWi6y9ibRDXZX3ABcbXAFzM/otqjVY5oLMxiQS4ZXHnoddVk0mmVsRUp02hzshzPIDd2wZRJEl0knTTKFKswZhDaQbAzDdguMzoeVh0K5vaeIl7jINzHUdv6K0v7SDqDQA4PEgnLIIsBJjz6q0zKlyC2htBkjIxmonhHoey1sG2m5jXZKcxJhreU/Rcec2azXd+Ekn5Lf9m8QRLajTlbfiEGOgm5VcaRISt5JYrGta1wLWZpgQ2BEd+d1X2fjQCGva0iYJgZuyjthxeQGtdLZBdkguv6GOvdZtLM0gkGQQQCIvIPPTkEqzLlk6vEZA5rWspweuaTJA5HupVsJSloyCC8HnOjj9Fh1dpVGvJcNY4ctvgdZ5qWC2mQ45pMmRPWC3+IsplG96ZqY3BtzQwBthbLMmYtJCBVwIGa4tpLALW8X7S1ukq5iKup6M89DdZVXaWYEDmPukW+JWk3QaRcZhaVw4tJ53InyE2QNoUWNeC0SAwkw5wB4mj3T3WU+qT5/P0Wlsqq0u/aEWpvHEXZQ6RlmLgTCib6kTvBew9BhAOU/B746cyoYINfPDEaQ95m5HM9u6q42vpksABMTlmOKCbwnwGJb2kG0GeG8yDfp6rNnQNjK7ab8pDogEneOm88uaA/aDJgNeZ6vIVLbtVu8sDMA6y0yJGunqs5tWbWDuXmtUcnN3R1zGjJMv0mN47pogYJ7agzA1G9s7rqrsjEWeDoLmSOcCRaTJWjRe3RsWAsMuggCyh0TsC0jPlmp57w9J0RMY8Bol1Q8Vv2l9DYT6q0KLLnMLskjNfeA2ERpClReWiWug5gNWi0gk8QOkBLRclKs4hpJfVs2Yz9tAh4ZxcJD6zbxd4n5Aq8KLS8sJOWSJsJA0vEXshmlla2NSDmAIdBmAJAjSD8ULkpycxAqVQYJnO06GLwJnsjvLoJ3tWIJ8Xx+6pOwDWmo4TMNIOZpzF3iGUCRH8FE6X0joVcEtgcHVLgSypVb5ube08gUQPqZ2/tXuGpBggiCZiL6CyajTAmJGlssfL4J3PvymDyMTBgET3Fu6sa3GZN7eTQdVOkgnWMvLhM2P4ggtx4AgnT92/wCqHicQA5lw3m7ro2Brpr6BQY98CAzTm0k/Eyu0tXacoaO9WZL3ENgBodm1lsFuvnNo+PmjYKG2s2eEuaCbH8IAaI7Jw88iPT+aaT1+X81HuZVSLOLrOLRbQg+Fw0M/wWLjsI2o4uOpjS4t5rQqNza39fqnayOnp/NZUWjTafJnYHA5CHBsx97w878kfElz4l4sZjK6ArbpPNR3Xkm1ktcFKm3LJa9okQeHUHldGbiXi2+gf5QEfcjoE32cdB80pi64K7MLP/cHwEforH2InVzD5sn9U/2cdB80vs/aPIlKZdwenRrAQ2owDkAwD9Exp4j77P6+CDuO5/MVLdnqfUqbGLRMNxA5sUalOuRDm03Dob/qlld94+v8kg133j/XwTaxaKz8FUgwyD1a90emaEE4atzAPnkn1IlX8rvvH1/kkWE8z6n6K0xuBtq14jK0gjLcjTzlEqV3ubkdh6fO4cA6ZF5nUQluus+p+ikKQ6E+ZKjhfQqnXUyjh3Twhwd1zNNjr5ov2QW5w25nUlwJsO0rSa1o90ehRN7+EehSn6GaRTosZlDXGDM3EC11b2RsV+Q1GllgMwztD9JzAOIJFjpfsnNbq0HzBQnMafdjyzJtfoa3Ip7VwJfVDvdyskjXw3t1hY1fCjM4NJNxlnSImPOSumbA5T5t/jCg5jfux+b+IWkmjDpmjsf2fqFsblwsGPtzlpcHXtYc1oYrYm6ALKYbwZnjwlsR4sx7ONuvwWCyqQSQXX1u4SepgCSnqVA4y4OJ6y6+mtr6D0U2JvqaU2kZtOs04rPINyABcm2W0LQ2nT+0MYGCeMi3UgC8+aHuaV4pgSCDDdQdQbXT0QxjcrWlomYaCL9beQWtpNxfxlBxBpFpa8tDYi+gGot15qezdjVWMADWmeIHPS6Dq7zWdnb0cZsZBP6qRrj8fz+qzsY3Bq+xKtCoahLHtfIG7e15Djcsc0GzhBlQfi2ObwuaSQfea3/9EBV6pY6MzCYAAkTAGgQ3UKR1pA8xwjW30HorsvkbqJbKfZzWuzu1jOLQLySbAJnYvOXNaRn0ABDiTcEiLGOvxQ/s9LQUR8WjlomdhqZ1pNPPwhaUFdmXLoFp1hvLlsta6cpE5o4YIt4soPdEbWrD3HfkKrHDt/wm204Ry0Ut3+Aei1SZFJrglnKcOPT5D6IGdLMtmCxmPT5D6JxiSP8AgfxCr5ksyFDmv/WVv0Tb4/0AhZksygC74/0E++8vRCzJZkAduJI5N+ITuxM+635/VV5SlAG3/YfP6p9/2Hz+qDKUpRQ+/wCw+adtcdJ+J/ggJAToEoFr7SPuj4E/xUN+Oh9f5IOQ9D6Jbs9D6JSFht95+o+ife/1mH0Qsp+7+qifL9fqlCw+9/qR9ERtUcw74OH0VOe36/VKeyULLhqDkHfIoZq+fp/NV7dD6pkoWWd95+n80t95+n81WTJSFloVx39B9VLft6v/ACj/AHKmmShZcNdvV3xaP9yjvx1+RVX4ppShZb33cfP6Jt/3Hz+iqymlKQstb8dR81Let+96g/wlU5KaUpCy4ag+830d/tTb0dR8/oqcpZkoWW96OyW88vUKrn8vQJZ/L0H0SiWRToaeVSE06hKUoUnKUqCUoCadQSlATSUZSlAEDSdE+6d0PohSkgC7p33T6FNkPQ+iHKlmPVAPl7JJb09T6lLfO+8fUoBSnD+5Tb933j6lI1SdSVCkt4ep9SmzeahmSzKglKUqMpSgJSmlRlKUBLMmzJpSlAPmTZk0ppQhKUsyjKSAcuTSmTICUpSopIB5SlRKSAZJJJCEgnhJJCiKZJJAMSnCSSARKRSSQDp0kkAnKUJJIBpumlJJAJOkkgGSlJJAOFEp0kAyQKSSASdJJAMmSSQDhNCSSASiUkkAkuSSSAZKUkkB/9k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0" name="Picture 12" descr="http://3.bp.blogspot.com/-ae8ibqQlyMY/UDhT6LngxPI/AAAAAAAAAX0/T5vD4EVxZGw/s640/Lubyanka+training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0" t="15876" r="5621" b="16374"/>
          <a:stretch/>
        </p:blipFill>
        <p:spPr bwMode="auto">
          <a:xfrm>
            <a:off x="1514799" y="1139399"/>
            <a:ext cx="4650378" cy="2638698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514800" y="4006725"/>
            <a:ext cx="37785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>
                    <a:lumMod val="85000"/>
                  </a:schemeClr>
                </a:solidFill>
                <a:latin typeface="Arial Black" pitchFamily="34" charset="0"/>
              </a:rPr>
              <a:t>Внутренний двор. 1928 год.</a:t>
            </a:r>
            <a:endParaRPr lang="ru-RU" dirty="0">
              <a:solidFill>
                <a:schemeClr val="bg1">
                  <a:lumMod val="85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2062" name="Picture 14" descr="http://polemika.com.ua/images/2013-02/106800/0_b4bca_cceb7e28_xl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4" t="3682" r="4234" b="22644"/>
          <a:stretch/>
        </p:blipFill>
        <p:spPr bwMode="auto">
          <a:xfrm>
            <a:off x="2135016" y="3930133"/>
            <a:ext cx="4030161" cy="2690949"/>
          </a:xfrm>
          <a:prstGeom prst="rect">
            <a:avLst/>
          </a:prstGeom>
          <a:noFill/>
          <a:ln>
            <a:solidFill>
              <a:schemeClr val="tx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46655" y="3343451"/>
            <a:ext cx="3456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2"/>
                </a:solidFill>
                <a:latin typeface="Arial Black" pitchFamily="34" charset="0"/>
              </a:rPr>
              <a:t>Внутренний двор. 1928 г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904290" y="6268385"/>
            <a:ext cx="2672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«Черный воронок»</a:t>
            </a:r>
            <a:endParaRPr lang="ru-RU" dirty="0">
              <a:latin typeface="Arial Black" pitchFamily="34" charset="0"/>
            </a:endParaRPr>
          </a:p>
        </p:txBody>
      </p:sp>
      <p:pic>
        <p:nvPicPr>
          <p:cNvPr id="2068" name="Picture 20" descr="https://encrypted-tbn0.gstatic.com/images?q=tbn:ANd9GcRg52T9IgaCGD1Lflt4-RgvroPHcN0tsZg6gXxSENj1gDq7GWVH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860" y="3930132"/>
            <a:ext cx="3906214" cy="2690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52003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rulit.net/data/programs/images/raby-svobody-dokumentalnye-povesti_2681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63" b="3863"/>
          <a:stretch>
            <a:fillRect/>
          </a:stretch>
        </p:blipFill>
        <p:spPr bwMode="auto">
          <a:xfrm>
            <a:off x="1305004" y="868460"/>
            <a:ext cx="4054504" cy="5649905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550636" y="0"/>
            <a:ext cx="3624710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ru-RU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ru-RU" b="1" dirty="0" smtClean="0">
                <a:solidFill>
                  <a:schemeClr val="accent1"/>
                </a:solidFill>
                <a:latin typeface="Arial Black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Опубликована в</a:t>
            </a:r>
            <a:r>
              <a:rPr lang="ru-RU" dirty="0" smtClean="0">
                <a:solidFill>
                  <a:schemeClr val="accent1"/>
                </a:solidFill>
                <a:latin typeface="Arial Black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>
                <a:solidFill>
                  <a:schemeClr val="accent1"/>
                </a:solidFill>
                <a:latin typeface="Arial Black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1995 году</a:t>
            </a:r>
            <a:endParaRPr lang="ru-RU" dirty="0">
              <a:solidFill>
                <a:schemeClr val="accent1"/>
              </a:solidFill>
              <a:latin typeface="Arial Black" pitchFamily="34" charset="0"/>
            </a:endParaRPr>
          </a:p>
        </p:txBody>
      </p:sp>
      <p:pic>
        <p:nvPicPr>
          <p:cNvPr id="7" name="Picture 2" descr="http://g4.nh.ee/images/pix/file20324610_44841491adf94c78f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6" b="1026"/>
          <a:stretch>
            <a:fillRect/>
          </a:stretch>
        </p:blipFill>
        <p:spPr bwMode="auto">
          <a:xfrm>
            <a:off x="7146631" y="284603"/>
            <a:ext cx="1043781" cy="14543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8" name="Picture 2" descr="http://img0.liveinternet.ru/images/attach/c/5/86/780/86780714_Osip_Mandelshtam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66" r="11807"/>
          <a:stretch/>
        </p:blipFill>
        <p:spPr bwMode="auto">
          <a:xfrm>
            <a:off x="6209363" y="2104136"/>
            <a:ext cx="1171151" cy="1553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9" name="Picture 2" descr="http://grigoryants.ru/foto/skvoznyak-iz-proshlogo/7.1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33" b="5733"/>
          <a:stretch>
            <a:fillRect/>
          </a:stretch>
        </p:blipFill>
        <p:spPr bwMode="auto">
          <a:xfrm>
            <a:off x="8267300" y="2136475"/>
            <a:ext cx="1091571" cy="15209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10" name="Picture 8" descr="http://kratkoe-kratko.ru/platonov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809" y="4152376"/>
            <a:ext cx="1098890" cy="14670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11" name="Picture 4" descr="http://img0.liveinternet.ru/images/attach/c/5/88/111/88111394_4000491_pavel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5188" y="2068767"/>
            <a:ext cx="1036990" cy="15613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13" name="Picture 2" descr="http://shkolazhizni.ru/img/content/i96/96443_or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8949" y="4196540"/>
            <a:ext cx="1127611" cy="14228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14" name="Picture 12" descr="http://www.egeteka.ru/upload/medialibrary/578/578fd74dfa020859ae596fd66c90b3cf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0125" y="221829"/>
            <a:ext cx="935063" cy="14507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15" name="Picture 10" descr="http://img0.liveinternet.ru/images/attach/c/1/49/694/49694448_Klyuev_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3249" y="4196541"/>
            <a:ext cx="1007948" cy="14969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</p:spTree>
    <p:extLst>
      <p:ext uri="{BB962C8B-B14F-4D97-AF65-F5344CB8AC3E}">
        <p14:creationId xmlns:p14="http://schemas.microsoft.com/office/powerpoint/2010/main" val="3638709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j.livelib.ru/boocover/1000541975/l/758e/Vitalij_Shentalinskij__Donos_na_Sokra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7" b="3087"/>
          <a:stretch>
            <a:fillRect/>
          </a:stretch>
        </p:blipFill>
        <p:spPr bwMode="auto">
          <a:xfrm>
            <a:off x="1287460" y="744583"/>
            <a:ext cx="4162148" cy="579990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95929" y="220283"/>
            <a:ext cx="3624710" cy="36933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1"/>
                </a:solidFill>
                <a:latin typeface="Arial Black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Опубликована </a:t>
            </a:r>
            <a:r>
              <a:rPr lang="ru-RU" dirty="0">
                <a:solidFill>
                  <a:schemeClr val="accent1"/>
                </a:solidFill>
                <a:latin typeface="Arial Black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 </a:t>
            </a:r>
            <a:r>
              <a:rPr lang="ru-RU" dirty="0" smtClean="0">
                <a:solidFill>
                  <a:schemeClr val="accent1"/>
                </a:solidFill>
                <a:latin typeface="Arial Black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2000 </a:t>
            </a:r>
            <a:r>
              <a:rPr lang="ru-RU" dirty="0">
                <a:solidFill>
                  <a:schemeClr val="accent1"/>
                </a:solidFill>
                <a:latin typeface="Arial Black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году</a:t>
            </a:r>
            <a:endParaRPr lang="ru-RU" dirty="0">
              <a:solidFill>
                <a:schemeClr val="accent1"/>
              </a:solidFill>
              <a:latin typeface="Arial Black" pitchFamily="34" charset="0"/>
            </a:endParaRPr>
          </a:p>
        </p:txBody>
      </p:sp>
      <p:pic>
        <p:nvPicPr>
          <p:cNvPr id="4" name="Picture 6" descr="http://www.ourbaku.com/images/6/62/%D0%A1%D0%B0%D0%B2%D0%B8%D0%BD%D0%BA%D0%BE%D0%B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367" y="528168"/>
            <a:ext cx="1296015" cy="15515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14" descr="http://stat20.privet.ru/lr/0c04aeda0b7a444ef0c42e5dd2e1034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2977" y="650352"/>
            <a:ext cx="1011973" cy="14944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Picture 4" descr="http://900igr.net/datai/literatura/Vladimir-Korolenko/0002-002-CHelovek-s-bolshim-i-silnym-serdtsem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5704" y="650352"/>
            <a:ext cx="1037283" cy="14293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Picture 2" descr="http://www.unhcr.fr/images/promref/tolstoy-alexandr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3439" y="2478862"/>
            <a:ext cx="1175074" cy="14322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8" name="Picture 12" descr="http://fr.academic.ru/pictures/frwiki/65/Andrei_Bely_%281910s%29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84" y="4213394"/>
            <a:ext cx="1090185" cy="16259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9" name="Picture 10" descr="http://www.bnkomi.ru/content/news/images/14315/434px-%D0%9B%D0%B5%D0%B2_%D0%9A%D0%B0%D1%80%D1%81%D0%B0%D0%B2%D0%B8%D0%BD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6606" y="2508069"/>
            <a:ext cx="1016371" cy="14030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10" name="Picture 8" descr="http://www.likebook.ru/store/pictures/186/186172/53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0488" y="2593901"/>
            <a:ext cx="1090430" cy="13172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11" name="Picture 16" descr="http://philatelia.ru/pict/cat5/dir1/3274ru.gif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6818" y="650352"/>
            <a:ext cx="976035" cy="14293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12" name="Picture 18" descr="http://www.trud.ru/userfiles/gallery/bc/b_bc8bd600d54a63bd7709a95769d0daf8.jpg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005"/>
          <a:stretch/>
        </p:blipFill>
        <p:spPr bwMode="auto">
          <a:xfrm>
            <a:off x="9937112" y="4367477"/>
            <a:ext cx="1397183" cy="13903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13" name="Picture 20" descr="http://nkozlov.ru/upload/images/0409/040915094842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987" y="4367477"/>
            <a:ext cx="1264731" cy="14077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</p:spTree>
    <p:extLst>
      <p:ext uri="{BB962C8B-B14F-4D97-AF65-F5344CB8AC3E}">
        <p14:creationId xmlns:p14="http://schemas.microsoft.com/office/powerpoint/2010/main" val="2904461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masterandmargarita.eu/images/09context/derderu.gif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0" b="4020"/>
          <a:stretch>
            <a:fillRect/>
          </a:stretch>
        </p:blipFill>
        <p:spPr bwMode="auto">
          <a:xfrm>
            <a:off x="1226253" y="860083"/>
            <a:ext cx="4051141" cy="564522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img1.liveinternet.ru/images/attach/b/4/112/770/112770399_5502570_94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4526" y="1499955"/>
            <a:ext cx="4385840" cy="3947256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515292" y="356103"/>
            <a:ext cx="3624710" cy="64633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accent1"/>
                </a:solidFill>
                <a:latin typeface="Arial Black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Опубликована в </a:t>
            </a:r>
            <a:r>
              <a:rPr lang="ru-RU" dirty="0" smtClean="0">
                <a:solidFill>
                  <a:schemeClr val="accent1"/>
                </a:solidFill>
                <a:latin typeface="Arial Black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2007 </a:t>
            </a:r>
            <a:r>
              <a:rPr lang="ru-RU" dirty="0">
                <a:solidFill>
                  <a:schemeClr val="accent1"/>
                </a:solidFill>
                <a:latin typeface="Arial Black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году</a:t>
            </a:r>
            <a:endParaRPr lang="ru-RU" dirty="0">
              <a:solidFill>
                <a:schemeClr val="accent1"/>
              </a:solidFill>
              <a:latin typeface="Arial Black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78913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http://archives.ru/sites/default/files/imagecache/w1000/archive-grossman-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9" t="49920" r="21388" b="7646"/>
          <a:stretch/>
        </p:blipFill>
        <p:spPr bwMode="auto">
          <a:xfrm>
            <a:off x="4828032" y="568934"/>
            <a:ext cx="6327648" cy="2487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www.schoolpress.ru/upload/iblock/45d/96542614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037"/>
          <a:stretch/>
        </p:blipFill>
        <p:spPr bwMode="auto">
          <a:xfrm>
            <a:off x="4828032" y="3602182"/>
            <a:ext cx="6501977" cy="2061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www.lechaim.ru/ARHIV/107/pozn.files/image00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696" y="897078"/>
            <a:ext cx="2853495" cy="4547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75310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vladtime.ru/uploads/posts/1296712097_09-1fsdall_big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836"/>
          <a:stretch/>
        </p:blipFill>
        <p:spPr bwMode="auto">
          <a:xfrm>
            <a:off x="1631676" y="1038403"/>
            <a:ext cx="4181294" cy="381000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51697" y="314048"/>
            <a:ext cx="4341253" cy="40011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accent1"/>
                </a:solidFill>
                <a:latin typeface="Arial Black" pitchFamily="34" charset="0"/>
              </a:rPr>
              <a:t>Художник Борис Свешников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82388" y="5204373"/>
            <a:ext cx="1672253" cy="36933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 Black" pitchFamily="34" charset="0"/>
              </a:rPr>
              <a:t>(1927-1998)</a:t>
            </a:r>
            <a:endParaRPr lang="ru-RU" dirty="0">
              <a:latin typeface="Arial Black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89965" y="6042182"/>
            <a:ext cx="14667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Автопортрет</a:t>
            </a:r>
            <a:endParaRPr lang="ru-RU" dirty="0"/>
          </a:p>
        </p:txBody>
      </p:sp>
      <p:pic>
        <p:nvPicPr>
          <p:cNvPr id="3080" name="Picture 8" descr="http://www.askart.com/AskART/photos/MCD20090608_38411/5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6946" y="2232182"/>
            <a:ext cx="303847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5009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Название Картины Неизвестно 037, Свешников Борис Петрович. 860x600. Просмотров: 215. Обновлено: 26 Ноября 2011 г. www.ArtScroll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575" y="613955"/>
            <a:ext cx="8191500" cy="5715000"/>
          </a:xfrm>
          <a:prstGeom prst="rect">
            <a:avLst/>
          </a:prstGeom>
          <a:noFill/>
          <a:ln w="571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22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Название Картины Неизвестно 048, Свешников Борис Петрович. 707x536. Просмотров: 164. Обновлено: 26 Ноября 2011 г. www.ArtScroll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8826" y="535593"/>
            <a:ext cx="7564077" cy="5734577"/>
          </a:xfrm>
          <a:prstGeom prst="rect">
            <a:avLst/>
          </a:prstGeom>
          <a:noFill/>
          <a:ln w="571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754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http://3.bp.blogspot.com/--rjocbs7T6g/TgRlGwlMsHI/AAAAAAAAc0Q/W6qIJHpLmLU/s640/boris_sveshnikov_gulag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7441" y="489359"/>
            <a:ext cx="7772400" cy="5343526"/>
          </a:xfrm>
          <a:prstGeom prst="rect">
            <a:avLst/>
          </a:prstGeom>
          <a:noFill/>
          <a:ln w="571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7945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Название Картины Неизвестно 007, Свешников Борис Петрович. 866x818. Просмотров: 228. Обновлено: 26 Ноября 2011 г. www.ArtScroll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5199" y="396391"/>
            <a:ext cx="6207909" cy="586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130937" y="1227909"/>
            <a:ext cx="270298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Мы сами созданы</a:t>
            </a:r>
            <a:br>
              <a:rPr lang="ru-RU" dirty="0"/>
            </a:br>
            <a:r>
              <a:rPr lang="ru-RU" dirty="0"/>
              <a:t>из сновидений, </a:t>
            </a:r>
          </a:p>
          <a:p>
            <a:r>
              <a:rPr lang="ru-RU" dirty="0"/>
              <a:t>и нашу маленькую жизнь</a:t>
            </a:r>
            <a:br>
              <a:rPr lang="ru-RU" dirty="0"/>
            </a:br>
            <a:r>
              <a:rPr lang="ru-RU" dirty="0"/>
              <a:t>сон окружает...</a:t>
            </a:r>
          </a:p>
          <a:p>
            <a:r>
              <a:rPr lang="ru-RU" dirty="0"/>
              <a:t>Шекспир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198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Воронежские новости - Гость. Наедине с веком-волкодавом - 20.11.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721" y="889144"/>
            <a:ext cx="4286250" cy="343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Интернет-магазин &quot;Предание&quot; - Лекарство от тяжелой российской болезни исторического беспамятств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630" y="889144"/>
            <a:ext cx="428625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24908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139696" y="5843016"/>
            <a:ext cx="9217152" cy="707886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Было арестовано около 3000 писателей, половина были расстреляны или погибли в тюрьмах и лагерях…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4992" y="429768"/>
            <a:ext cx="6592824" cy="4841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68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5696" y="1041549"/>
            <a:ext cx="6931152" cy="3948461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«Конечно, не знать – большой грех.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Но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не желать знать – уже преступление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b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(Павел Флоренский, )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4" descr="http://img0.liveinternet.ru/images/attach/c/5/88/111/88111394_4000491_pavel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798" y="1041549"/>
            <a:ext cx="2701380" cy="40673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12700" stA="38000" endPos="28000" dist="5000" dir="5400000" sy="-100000" algn="bl" rotWithShape="0"/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/>
        </p:spPr>
      </p:pic>
    </p:spTree>
    <p:extLst>
      <p:ext uri="{BB962C8B-B14F-4D97-AF65-F5344CB8AC3E}">
        <p14:creationId xmlns:p14="http://schemas.microsoft.com/office/powerpoint/2010/main" val="1496301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BC1C1C"/>
      </a:accent1>
      <a:accent2>
        <a:srgbClr val="F67534"/>
      </a:accent2>
      <a:accent3>
        <a:srgbClr val="EAAC35"/>
      </a:accent3>
      <a:accent4>
        <a:srgbClr val="9BAF68"/>
      </a:accent4>
      <a:accent5>
        <a:srgbClr val="68B9A6"/>
      </a:accent5>
      <a:accent6>
        <a:srgbClr val="50B1D4"/>
      </a:accent6>
      <a:hlink>
        <a:srgbClr val="E46416"/>
      </a:hlink>
      <a:folHlink>
        <a:srgbClr val="EE9340"/>
      </a:folHlink>
    </a:clrScheme>
    <a:fontScheme name="Параллакс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allax" id="{3388167B-A2EB-4685-9635-1831D9AEF8C4}" vid="{93B4CCAC-FD5A-4D59-B1AC-EAF45910B5A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TC103457496[[fn=Параллакс]]</Template>
  <TotalTime>1591</TotalTime>
  <Words>138</Words>
  <Application>Microsoft Office PowerPoint</Application>
  <PresentationFormat>Произвольный</PresentationFormat>
  <Paragraphs>38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Параллакс</vt:lpstr>
      <vt:lpstr>Презентация PowerPoint</vt:lpstr>
      <vt:lpstr>Презентация PowerPoint</vt:lpstr>
      <vt:lpstr>Виталий Шенталинский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«Конечно, не знать – большой грех.  Но не желать знать – уже преступление» (Павел Флоренский, 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Распятые:</dc:title>
  <dc:creator>Татьяна Ядричева</dc:creator>
  <cp:lastModifiedBy>Библиотека</cp:lastModifiedBy>
  <cp:revision>115</cp:revision>
  <dcterms:created xsi:type="dcterms:W3CDTF">2014-10-16T07:40:46Z</dcterms:created>
  <dcterms:modified xsi:type="dcterms:W3CDTF">2022-11-11T00:33:07Z</dcterms:modified>
</cp:coreProperties>
</file>